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15"/>
  </p:notesMasterIdLst>
  <p:sldIdLst>
    <p:sldId id="256" r:id="rId3"/>
    <p:sldId id="266" r:id="rId4"/>
    <p:sldId id="257" r:id="rId5"/>
    <p:sldId id="267" r:id="rId6"/>
    <p:sldId id="258" r:id="rId7"/>
    <p:sldId id="271" r:id="rId8"/>
    <p:sldId id="272" r:id="rId9"/>
    <p:sldId id="268" r:id="rId10"/>
    <p:sldId id="259" r:id="rId11"/>
    <p:sldId id="269" r:id="rId12"/>
    <p:sldId id="270" r:id="rId13"/>
    <p:sldId id="265" r:id="rId14"/>
  </p:sldIdLst>
  <p:sldSz cx="9144000" cy="5143500" type="screen16x9"/>
  <p:notesSz cx="6858000" cy="9144000"/>
  <p:embeddedFontLst>
    <p:embeddedFont>
      <p:font typeface="Caveat" panose="00000500000000000000" pitchFamily="2" charset="0"/>
      <p:regular r:id="rId16"/>
      <p:bold r:id="rId17"/>
    </p:embeddedFont>
    <p:embeddedFont>
      <p:font typeface="Comfortaa" panose="020B0604020202020204" charset="0"/>
      <p:regular r:id="rId18"/>
      <p:bold r:id="rId19"/>
    </p:embeddedFont>
    <p:embeddedFont>
      <p:font typeface="Lato" panose="020B0604020202020204" charset="0"/>
      <p:regular r:id="rId20"/>
      <p:bold r:id="rId21"/>
      <p:italic r:id="rId22"/>
      <p:boldItalic r:id="rId23"/>
    </p:embeddedFont>
    <p:embeddedFont>
      <p:font typeface="Merriweather" panose="020B0604020202020204" charset="0"/>
      <p:regular r:id="rId24"/>
      <p:bold r:id="rId25"/>
      <p:italic r:id="rId26"/>
      <p:boldItalic r:id="rId27"/>
    </p:embeddedFont>
    <p:embeddedFont>
      <p:font typeface="Montserrat" panose="00000500000000000000" pitchFamily="2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ableStyles" Target="tableStyles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2.png>
</file>

<file path=ppt/media/image3.png>
</file>

<file path=ppt/media/image4.gif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657317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9188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c8d7b6c490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c8d7b6c490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39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c8d7b6c490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c8d7b6c490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4382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c9b57b98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c9b57b98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53492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095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3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" name="Google Shape;65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1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0" name="Google Shape;70;p1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78" name="Google Shape;78;p15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5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86" name="Google Shape;86;p1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6" name="Google Shape;106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7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12" name="Google Shape;112;p1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7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7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" name="Google Shape;137;p1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8" name="Google Shape;138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1" name="Google Shape;141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5" name="Google Shape;145;p19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1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2" name="Google Shape;152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19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8" name="Google Shape;158;p20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" name="Google Shape;163;p2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4" name="Google Shape;164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20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20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" name="Google Shape;186;p2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7" name="Google Shape;187;p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0" name="Google Shape;19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" name="Google Shape;196;p2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97" name="Google Shape;197;p2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0" name="Google Shape;200;p23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1" name="Google Shape;201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" name="Google Shape;207;p24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208" name="Google Shape;208;p24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4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24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26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42" name="Google Shape;242;p26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26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245" name="Google Shape;245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6" name="Google Shape;246;p2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27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52" name="Google Shape;252;p2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7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7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7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7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7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7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7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71" name="Google Shape;271;p27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72" name="Google Shape;272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3" name="Google Shape;273;p2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9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81" name="Google Shape;281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2" name="Google Shape;282;p29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4" name="Google Shape;284;p2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2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89" name="Google Shape;289;p2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7" r:id="rId7"/>
    <p:sldLayoutId id="2147483668" r:id="rId8"/>
    <p:sldLayoutId id="2147483669" r:id="rId9"/>
    <p:sldLayoutId id="2147483671" r:id="rId10"/>
    <p:sldLayoutId id="2147483672" r:id="rId11"/>
    <p:sldLayoutId id="2147483673" r:id="rId12"/>
    <p:sldLayoutId id="214748367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agar10/OcuLearn/blob/master/README.m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jpg"/><Relationship Id="rId4" Type="http://schemas.openxmlformats.org/officeDocument/2006/relationships/hyperlink" Target="file:///C:\Users\Suyash\Documents\OcuLearn\windowsThankyouOpener.ba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file:///C:\Users\Suyash\Documents\OcuLearn\windowsEthanolOpener.bat" TargetMode="Externa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8.png"/><Relationship Id="rId4" Type="http://schemas.openxmlformats.org/officeDocument/2006/relationships/hyperlink" Target="file:///C:\Users\Suyash\Documents\OcuLearn\windowsLatticeOpener.bat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uploadfile11.s3.ap-south-1.amazonaws.com/index.html" TargetMode="Externa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b="1"/>
              <a:t>Ocu</a:t>
            </a:r>
            <a:r>
              <a:rPr lang="en-GB" sz="4400" b="1">
                <a:solidFill>
                  <a:srgbClr val="FF0000"/>
                </a:solidFill>
              </a:rPr>
              <a:t>Learn</a:t>
            </a:r>
            <a:endParaRPr sz="44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b="1">
                <a:solidFill>
                  <a:srgbClr val="BF9000"/>
                </a:solidFill>
                <a:latin typeface="Caveat"/>
                <a:ea typeface="Caveat"/>
                <a:cs typeface="Caveat"/>
                <a:sym typeface="Caveat"/>
              </a:rPr>
              <a:t>Experience the future of </a:t>
            </a:r>
            <a:r>
              <a:rPr lang="en-GB" sz="3100" b="1">
                <a:solidFill>
                  <a:srgbClr val="D9F0FF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r>
              <a:rPr lang="en-GB" sz="3100" b="1">
                <a:latin typeface="Caveat"/>
                <a:ea typeface="Caveat"/>
                <a:cs typeface="Caveat"/>
                <a:sym typeface="Caveat"/>
              </a:rPr>
              <a:t>Learn</a:t>
            </a:r>
            <a:r>
              <a:rPr lang="en-GB" sz="3100" b="1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ing</a:t>
            </a:r>
            <a:endParaRPr sz="3100" b="1">
              <a:solidFill>
                <a:srgbClr val="FF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Since our main aim of this project is to make learning more interactive and interesting, in the near future we plan on implementing this in a VR so the student can actually experience what’s happening in front of their eyes</a:t>
            </a:r>
          </a:p>
          <a:p>
            <a:endParaRPr lang="en-US" dirty="0"/>
          </a:p>
          <a:p>
            <a:r>
              <a:rPr lang="en-US" dirty="0"/>
              <a:t>Secondly, a NLP model such that any Image/ object can be brought to life just by telling it!</a:t>
            </a:r>
          </a:p>
          <a:p>
            <a:pPr marL="146050" indent="0">
              <a:buNone/>
            </a:pPr>
            <a:endParaRPr lang="en-IN" dirty="0"/>
          </a:p>
        </p:txBody>
      </p:sp>
      <p:pic>
        <p:nvPicPr>
          <p:cNvPr id="4100" name="Picture 4" descr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674" y="538669"/>
            <a:ext cx="4642116" cy="832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6115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Challenges Faced</a:t>
            </a: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Texture rendering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Intergration</a:t>
            </a:r>
            <a:r>
              <a:rPr lang="en-US" dirty="0"/>
              <a:t> of the models in AR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Implementing of the 3D model in the presentation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/>
              <a:t>Working </a:t>
            </a:r>
            <a:r>
              <a:rPr lang="en-US" dirty="0"/>
              <a:t>of gesture recognition for panning and zooming of the </a:t>
            </a:r>
            <a:r>
              <a:rPr lang="en-US"/>
              <a:t>3D model</a:t>
            </a: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4908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OUR README!</a:t>
            </a:r>
            <a:endParaRPr b="1"/>
          </a:p>
        </p:txBody>
      </p:sp>
      <p:sp>
        <p:nvSpPr>
          <p:cNvPr id="345" name="Google Shape;345;p39"/>
          <p:cNvSpPr txBox="1">
            <a:spLocks noGrp="1"/>
          </p:cNvSpPr>
          <p:nvPr>
            <p:ph type="body" idx="1"/>
          </p:nvPr>
        </p:nvSpPr>
        <p:spPr>
          <a:xfrm>
            <a:off x="1822125" y="1762075"/>
            <a:ext cx="50514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Comfortaa"/>
                <a:ea typeface="Comfortaa"/>
                <a:cs typeface="Comfortaa"/>
                <a:sym typeface="Comfortaa"/>
              </a:rPr>
              <a:t>Here is our README link :</a:t>
            </a:r>
            <a:endParaRPr sz="1200" b="1" dirty="0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 b="1" dirty="0">
                <a:latin typeface="Comfortaa"/>
                <a:ea typeface="Comfortaa"/>
                <a:cs typeface="Comfortaa"/>
                <a:sym typeface="Comfortaa"/>
              </a:rPr>
              <a:t>Let us see what it says!!</a:t>
            </a:r>
            <a:endParaRPr sz="1200" b="1" dirty="0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 dirty="0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 b="1" u="sng" dirty="0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https://github.com/suagar10/OcuLearn/blob/master/README.md</a:t>
            </a:r>
            <a:endParaRPr sz="1200" b="1" dirty="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5" name="Google Shape;303;p31">
            <a:hlinkClick r:id="rId4" action="ppaction://program"/>
            <a:extLst>
              <a:ext uri="{FF2B5EF4-FFF2-40B4-BE49-F238E27FC236}">
                <a16:creationId xmlns:a16="http://schemas.microsoft.com/office/drawing/2014/main" id="{F3612FD2-0B28-403F-91E4-CD34CB16D44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006549"/>
            <a:ext cx="3331535" cy="1847638"/>
          </a:xfrm>
          <a:prstGeom prst="rect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/>
              <a:t>TEAM MEMBERS</a:t>
            </a:r>
            <a:endParaRPr lang="en-IN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3950" y="3374910"/>
            <a:ext cx="3470700" cy="5061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IN" sz="1600" dirty="0" err="1">
                <a:solidFill>
                  <a:srgbClr val="92D050"/>
                </a:solidFill>
              </a:rPr>
              <a:t>Suyash</a:t>
            </a:r>
            <a:r>
              <a:rPr lang="en-IN" sz="1600" dirty="0">
                <a:solidFill>
                  <a:srgbClr val="92D050"/>
                </a:solidFill>
              </a:rPr>
              <a:t> Agarwal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rgbClr val="92D050"/>
                </a:solidFill>
              </a:rPr>
              <a:t>Arnav </a:t>
            </a:r>
            <a:r>
              <a:rPr lang="en-IN" sz="1600" dirty="0" err="1">
                <a:solidFill>
                  <a:srgbClr val="92D050"/>
                </a:solidFill>
              </a:rPr>
              <a:t>Kalia</a:t>
            </a:r>
            <a:endParaRPr lang="en-IN" sz="1600" dirty="0">
              <a:solidFill>
                <a:srgbClr val="92D05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IN" sz="1600" dirty="0" err="1">
                <a:solidFill>
                  <a:srgbClr val="92D050"/>
                </a:solidFill>
              </a:rPr>
              <a:t>Muskan</a:t>
            </a:r>
            <a:r>
              <a:rPr lang="en-IN" sz="1600" dirty="0">
                <a:solidFill>
                  <a:srgbClr val="92D050"/>
                </a:solidFill>
              </a:rPr>
              <a:t>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rgbClr val="92D050"/>
                </a:solidFill>
              </a:rPr>
              <a:t>Vatsal Chandra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rgbClr val="92D050"/>
                </a:solidFill>
              </a:rPr>
              <a:t>P Ajay </a:t>
            </a:r>
            <a:r>
              <a:rPr lang="en-IN" sz="1600" dirty="0" err="1">
                <a:solidFill>
                  <a:srgbClr val="92D050"/>
                </a:solidFill>
              </a:rPr>
              <a:t>Venkatesh</a:t>
            </a:r>
            <a:endParaRPr lang="en-IN" sz="1600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8668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1"/>
          <p:cNvSpPr txBox="1">
            <a:spLocks noGrp="1"/>
          </p:cNvSpPr>
          <p:nvPr>
            <p:ph type="title"/>
          </p:nvPr>
        </p:nvSpPr>
        <p:spPr>
          <a:xfrm>
            <a:off x="1105850" y="16582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So what’s our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MOTIVATION??</a:t>
            </a:r>
            <a:endParaRPr b="1"/>
          </a:p>
        </p:txBody>
      </p:sp>
      <p:pic>
        <p:nvPicPr>
          <p:cNvPr id="302" name="Google Shape;30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275" y="-180475"/>
            <a:ext cx="2049125" cy="204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8175" y="1301200"/>
            <a:ext cx="3688400" cy="2184224"/>
          </a:xfrm>
          <a:prstGeom prst="rect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PROBLEM STATEMENT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7500" y="1567550"/>
            <a:ext cx="3632010" cy="2911200"/>
          </a:xfrm>
        </p:spPr>
        <p:txBody>
          <a:bodyPr/>
          <a:lstStyle/>
          <a:p>
            <a:r>
              <a:rPr lang="en-IN" dirty="0"/>
              <a:t>In the pandemic world, we have shifted to the ONLINE mode and so have our lectures.</a:t>
            </a:r>
          </a:p>
          <a:p>
            <a:r>
              <a:rPr lang="en-IN" dirty="0"/>
              <a:t>Although classes are becoming boring and simple presentations make us drowsy!</a:t>
            </a:r>
          </a:p>
          <a:p>
            <a:r>
              <a:rPr lang="en-IN" dirty="0"/>
              <a:t>But what if those boring images and texts be given LIFE!</a:t>
            </a:r>
          </a:p>
          <a:p>
            <a:r>
              <a:rPr lang="en-IN" dirty="0"/>
              <a:t>What if they were brought to the real world!!</a:t>
            </a:r>
          </a:p>
        </p:txBody>
      </p:sp>
      <p:pic>
        <p:nvPicPr>
          <p:cNvPr id="1026" name="Picture 2" descr="boring: Boring Powerpoint Present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2049" y="1446835"/>
            <a:ext cx="2994351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6906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SOLUTION/ ABSTRACT</a:t>
            </a:r>
            <a:endParaRPr b="1" dirty="0"/>
          </a:p>
        </p:txBody>
      </p:sp>
      <p:sp>
        <p:nvSpPr>
          <p:cNvPr id="309" name="Google Shape;309;p32"/>
          <p:cNvSpPr txBox="1">
            <a:spLocks noGrp="1"/>
          </p:cNvSpPr>
          <p:nvPr>
            <p:ph type="body" idx="1"/>
          </p:nvPr>
        </p:nvSpPr>
        <p:spPr>
          <a:xfrm>
            <a:off x="4353550" y="1025725"/>
            <a:ext cx="4378500" cy="26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❖"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 aim to create OcuLearn, a futuristic learning and presentation tool, that allows your presentation to come into real time space for the viewers. 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❖"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OcuLearn provides you with a platform to visualize and manipulate any objects in your presentation as 3D models in the real-time space using </a:t>
            </a:r>
            <a:r>
              <a:rPr lang="en-GB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gestures</a:t>
            </a: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which will help the students to easily understand different aspects of a concept. 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❖"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Now the speaker can bring in the 3D figures on live camera and engage students with a much more captivating presentation so that education doesn't have to compromise due to coronovirus!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973C8-1B12-4F89-9398-F524D50EA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 of Ethanol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7EEF3-5744-47C1-B39A-7EA88F565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58267" y="805050"/>
            <a:ext cx="4318500" cy="1766700"/>
          </a:xfrm>
        </p:spPr>
        <p:txBody>
          <a:bodyPr/>
          <a:lstStyle/>
          <a:p>
            <a:r>
              <a:rPr lang="en-US" dirty="0"/>
              <a:t>Ethanol (also called ethyl alcohol, grain alcohol, drinking alcohol, or simply alcohol) is an organic chemical compound. It is a simple alcohol with the chemical formula C2H6O. </a:t>
            </a:r>
          </a:p>
          <a:p>
            <a:r>
              <a:rPr lang="en-US" dirty="0"/>
              <a:t>Its formula can be also written as CH3−CH2−OH or C2H5OH (an ethyl group linked to a hydroxyl group), and is often abbreviated as EtOH. Ethanol is a volatile, flammable, colorless liquid with a slight characteristic odor. It is a psychoactive substance, recreational drug, and the active ingredient in alcoholic drinks</a:t>
            </a:r>
            <a:endParaRPr lang="en-GB" dirty="0"/>
          </a:p>
        </p:txBody>
      </p:sp>
      <p:pic>
        <p:nvPicPr>
          <p:cNvPr id="8" name="Picture 7">
            <a:hlinkClick r:id="rId2" action="ppaction://program"/>
            <a:extLst>
              <a:ext uri="{FF2B5EF4-FFF2-40B4-BE49-F238E27FC236}">
                <a16:creationId xmlns:a16="http://schemas.microsoft.com/office/drawing/2014/main" id="{43EC48EA-6B66-4E78-91BE-04F76F2DC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6541" y="1468312"/>
            <a:ext cx="1581150" cy="942975"/>
          </a:xfrm>
          <a:prstGeom prst="rect">
            <a:avLst/>
          </a:prstGeom>
        </p:spPr>
      </p:pic>
      <p:pic>
        <p:nvPicPr>
          <p:cNvPr id="11" name="Picture 10">
            <a:hlinkClick r:id="rId4" action="ppaction://program"/>
            <a:extLst>
              <a:ext uri="{FF2B5EF4-FFF2-40B4-BE49-F238E27FC236}">
                <a16:creationId xmlns:a16="http://schemas.microsoft.com/office/drawing/2014/main" id="{76C0D0E8-E7AD-4C20-85CF-7A54A4ADC8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6541" y="2855174"/>
            <a:ext cx="1554251" cy="152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532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F6975-B63D-4925-9AFB-12F2862D3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it work?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C9919-ACAE-4C7D-9AE6-1208E0192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have hosted a </a:t>
            </a:r>
            <a:r>
              <a:rPr lang="en-GB" dirty="0">
                <a:hlinkClick r:id="rId2"/>
              </a:rPr>
              <a:t>website</a:t>
            </a:r>
            <a:r>
              <a:rPr lang="en-GB" dirty="0"/>
              <a:t> which contains many premade 3D objects which a presenter can add them to their own presentations according to their topic relevance so as to make it more enhancing.</a:t>
            </a:r>
          </a:p>
          <a:p>
            <a:r>
              <a:rPr lang="en-GB" dirty="0"/>
              <a:t>Anyone from around the world can make contributions to it so that there is whole library of 3D objects to choose from</a:t>
            </a:r>
          </a:p>
        </p:txBody>
      </p:sp>
    </p:spTree>
    <p:extLst>
      <p:ext uri="{BB962C8B-B14F-4D97-AF65-F5344CB8AC3E}">
        <p14:creationId xmlns:p14="http://schemas.microsoft.com/office/powerpoint/2010/main" val="3440486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METHODOLOGY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0622" y="1285032"/>
            <a:ext cx="3798900" cy="2415900"/>
          </a:xfrm>
        </p:spPr>
        <p:txBody>
          <a:bodyPr/>
          <a:lstStyle/>
          <a:p>
            <a:r>
              <a:rPr lang="en-US" dirty="0" err="1"/>
              <a:t>OcuLearn</a:t>
            </a:r>
            <a:r>
              <a:rPr lang="en-US" dirty="0"/>
              <a:t> provides you with a platform to visualize and manipulate any objects in your presentation as 3D models in the real-time space using </a:t>
            </a:r>
            <a:r>
              <a:rPr lang="en-US" i="1" dirty="0"/>
              <a:t>gestures</a:t>
            </a:r>
            <a:r>
              <a:rPr lang="en-US" dirty="0"/>
              <a:t> which will help the students to easily understand different aspects of a concept.</a:t>
            </a:r>
          </a:p>
          <a:p>
            <a:endParaRPr lang="en-US" dirty="0"/>
          </a:p>
          <a:p>
            <a:r>
              <a:rPr lang="en-US" dirty="0"/>
              <a:t>We have created some 3D models that explain concepts in different subjects and these models will be projected onto the presentation.</a:t>
            </a:r>
          </a:p>
          <a:p>
            <a:endParaRPr lang="en-US" dirty="0"/>
          </a:p>
          <a:p>
            <a:r>
              <a:rPr lang="en-US" dirty="0"/>
              <a:t> The 3D models can be easily controlled by panning, zooming and rotating.</a:t>
            </a: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3451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IN" b="1" dirty="0"/>
              <a:t>TECH STACK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644529" y="1285032"/>
            <a:ext cx="27638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dirty="0" err="1">
                <a:solidFill>
                  <a:schemeClr val="bg1"/>
                </a:solidFill>
              </a:rPr>
              <a:t>PyOpenGL</a:t>
            </a: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dirty="0" err="1">
                <a:solidFill>
                  <a:schemeClr val="bg1"/>
                </a:solidFill>
              </a:rPr>
              <a:t>PyGame</a:t>
            </a: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chemeClr val="bg1"/>
                </a:solidFill>
              </a:rPr>
              <a:t>Blender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chemeClr val="bg1"/>
                </a:solidFill>
              </a:rPr>
              <a:t>Fusion 360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3074" name="Picture 2" descr="OL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721" y="3255922"/>
            <a:ext cx="3354400" cy="890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2864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281" y="622204"/>
            <a:ext cx="7667553" cy="43129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548</Words>
  <Application>Microsoft Office PowerPoint</Application>
  <PresentationFormat>On-screen Show (16:9)</PresentationFormat>
  <Paragraphs>49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Lato</vt:lpstr>
      <vt:lpstr>Wingdings</vt:lpstr>
      <vt:lpstr>Comfortaa</vt:lpstr>
      <vt:lpstr>Merriweather</vt:lpstr>
      <vt:lpstr>Caveat</vt:lpstr>
      <vt:lpstr>Roboto</vt:lpstr>
      <vt:lpstr>Montserrat</vt:lpstr>
      <vt:lpstr>Arial</vt:lpstr>
      <vt:lpstr>Paradigm</vt:lpstr>
      <vt:lpstr>Focus</vt:lpstr>
      <vt:lpstr>OcuLearn Experience the future of  Learning</vt:lpstr>
      <vt:lpstr>TEAM MEMBERS</vt:lpstr>
      <vt:lpstr>So what’s our MOTIVATION??</vt:lpstr>
      <vt:lpstr>PROBLEM STATEMENT</vt:lpstr>
      <vt:lpstr>SOLUTION/ ABSTRACT</vt:lpstr>
      <vt:lpstr>Structure of Ethanol</vt:lpstr>
      <vt:lpstr>How does it work?</vt:lpstr>
      <vt:lpstr>METHODOLOGY</vt:lpstr>
      <vt:lpstr>PowerPoint Presentation</vt:lpstr>
      <vt:lpstr>PowerPoint Presentation</vt:lpstr>
      <vt:lpstr>Challenges Faced  </vt:lpstr>
      <vt:lpstr>OUR README!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OcuLearn Experience the future of  Learning</dc:title>
  <cp:lastModifiedBy>Suyash Agarwal</cp:lastModifiedBy>
  <cp:revision>12</cp:revision>
  <dcterms:modified xsi:type="dcterms:W3CDTF">2021-03-21T04:54:37Z</dcterms:modified>
</cp:coreProperties>
</file>